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0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1" r:id="rId14"/>
    <p:sldId id="268" r:id="rId15"/>
    <p:sldId id="282" r:id="rId16"/>
    <p:sldId id="283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4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ryl Rogers" initials="CR" lastIdx="1" clrIdx="0">
    <p:extLst>
      <p:ext uri="{19B8F6BF-5375-455C-9EA6-DF929625EA0E}">
        <p15:presenceInfo xmlns:p15="http://schemas.microsoft.com/office/powerpoint/2012/main" userId="S-1-5-21-3659706789-538686912-3882424010-111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06T13:25:32.947" idx="1">
    <p:pos x="10" y="10"/>
    <p:text>THE END.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5AD722-0103-4CBC-A744-83083BA474EE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C0BBF5-AC9C-4CA0-B047-41DBD39E0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8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0BBF5-AC9C-4CA0-B047-41DBD39E09C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59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4DD3-38D5-4AAE-9900-51CB5BF56510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64FF-2340-47BE-BDBB-2367DD3343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187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4DD3-38D5-4AAE-9900-51CB5BF56510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64FF-2340-47BE-BDBB-2367DD3343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29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4DD3-38D5-4AAE-9900-51CB5BF56510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64FF-2340-47BE-BDBB-2367DD3343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8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4DD3-38D5-4AAE-9900-51CB5BF56510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64FF-2340-47BE-BDBB-2367DD3343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6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4DD3-38D5-4AAE-9900-51CB5BF56510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64FF-2340-47BE-BDBB-2367DD3343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1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4DD3-38D5-4AAE-9900-51CB5BF56510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64FF-2340-47BE-BDBB-2367DD3343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54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4DD3-38D5-4AAE-9900-51CB5BF56510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64FF-2340-47BE-BDBB-2367DD3343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1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4DD3-38D5-4AAE-9900-51CB5BF56510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64FF-2340-47BE-BDBB-2367DD3343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56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4DD3-38D5-4AAE-9900-51CB5BF56510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64FF-2340-47BE-BDBB-2367DD3343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75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4DD3-38D5-4AAE-9900-51CB5BF56510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64FF-2340-47BE-BDBB-2367DD3343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6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4DD3-38D5-4AAE-9900-51CB5BF56510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64FF-2340-47BE-BDBB-2367DD3343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1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C4DD3-38D5-4AAE-9900-51CB5BF56510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664FF-2340-47BE-BDBB-2367DD3343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8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bara1923.com/2014/09/inspire-4-things-you-thought-were-true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tyger_lyllie/184822340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Being successful doesn’t make you manage your time well.  Managing your time well makes you successful.</a:t>
            </a:r>
          </a:p>
        </p:txBody>
      </p:sp>
    </p:spTree>
    <p:extLst>
      <p:ext uri="{BB962C8B-B14F-4D97-AF65-F5344CB8AC3E}">
        <p14:creationId xmlns:p14="http://schemas.microsoft.com/office/powerpoint/2010/main" val="710625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stop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Negative thoughts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Negative people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Low self-esteem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Fear of failure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Fear of rejection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Fear of criticism</a:t>
            </a:r>
          </a:p>
        </p:txBody>
      </p:sp>
    </p:spTree>
    <p:extLst>
      <p:ext uri="{BB962C8B-B14F-4D97-AF65-F5344CB8AC3E}">
        <p14:creationId xmlns:p14="http://schemas.microsoft.com/office/powerpoint/2010/main" val="3487124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Goals, Priorities and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Why am I doing this?</a:t>
            </a:r>
          </a:p>
          <a:p>
            <a:pPr marL="0" indent="0">
              <a:buNone/>
            </a:pPr>
            <a:r>
              <a:rPr lang="en-US" dirty="0"/>
              <a:t>What is the goal?</a:t>
            </a:r>
          </a:p>
          <a:p>
            <a:pPr marL="0" indent="0">
              <a:buNone/>
            </a:pPr>
            <a:r>
              <a:rPr lang="en-US" dirty="0"/>
              <a:t>Why will I succeed?</a:t>
            </a:r>
          </a:p>
          <a:p>
            <a:pPr marL="0" indent="0">
              <a:buNone/>
            </a:pPr>
            <a:r>
              <a:rPr lang="en-US" dirty="0"/>
              <a:t>What happens if I choose not to do it?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Planning:  Failing to plan is planning to fail.</a:t>
            </a:r>
          </a:p>
          <a:p>
            <a:pPr marL="0" indent="0">
              <a:buNone/>
            </a:pPr>
            <a:r>
              <a:rPr lang="en-US" dirty="0"/>
              <a:t>Plan each day, each week, each month.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You can always change your plan, but only once you have one!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8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Organizing: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The to-do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r>
              <a:rPr lang="en-US" sz="2800" dirty="0"/>
              <a:t>Helps you prioritize</a:t>
            </a:r>
          </a:p>
          <a:p>
            <a:r>
              <a:rPr lang="en-US" sz="2800" dirty="0"/>
              <a:t>Helps you overcome procrastination</a:t>
            </a:r>
          </a:p>
          <a:p>
            <a:r>
              <a:rPr lang="en-US" sz="2800" dirty="0"/>
              <a:t>It’s a critical starting point – not a stand-alone tool.</a:t>
            </a:r>
          </a:p>
          <a:p>
            <a:r>
              <a:rPr lang="en-US" sz="2800" dirty="0"/>
              <a:t>Break things down into small steps</a:t>
            </a:r>
          </a:p>
          <a:p>
            <a:r>
              <a:rPr lang="en-US" sz="2800" dirty="0"/>
              <a:t>Do the worst thing first.</a:t>
            </a:r>
          </a:p>
        </p:txBody>
      </p:sp>
    </p:spTree>
    <p:extLst>
      <p:ext uri="{BB962C8B-B14F-4D97-AF65-F5344CB8AC3E}">
        <p14:creationId xmlns:p14="http://schemas.microsoft.com/office/powerpoint/2010/main" val="2464005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76A07-FAF4-426A-B0D3-D95F22693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Optimize your work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048DC-5D7A-4F29-8E7C-EF6CE8F10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rid of clutter.</a:t>
            </a:r>
          </a:p>
          <a:p>
            <a:r>
              <a:rPr lang="en-US" dirty="0"/>
              <a:t>Reduce noise issues with headphones or music.</a:t>
            </a:r>
          </a:p>
          <a:p>
            <a:r>
              <a:rPr lang="en-US" dirty="0"/>
              <a:t>Bring a bit of nature into your workspace.</a:t>
            </a:r>
          </a:p>
          <a:p>
            <a:r>
              <a:rPr lang="en-US" dirty="0"/>
              <a:t>Set up your tools for focus.</a:t>
            </a:r>
          </a:p>
          <a:p>
            <a:r>
              <a:rPr lang="en-US" dirty="0"/>
              <a:t>Make your space comfortable for you.</a:t>
            </a:r>
          </a:p>
        </p:txBody>
      </p:sp>
    </p:spTree>
    <p:extLst>
      <p:ext uri="{BB962C8B-B14F-4D97-AF65-F5344CB8AC3E}">
        <p14:creationId xmlns:p14="http://schemas.microsoft.com/office/powerpoint/2010/main" val="4022607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/>
              <a:t>PRIORITIZING</a:t>
            </a:r>
            <a:br>
              <a:rPr lang="en-US" sz="3200" b="1" u="sng" dirty="0"/>
            </a:br>
            <a:r>
              <a:rPr lang="en-US" sz="3200" dirty="0"/>
              <a:t>A     B   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Write a to-do list.</a:t>
            </a:r>
          </a:p>
          <a:p>
            <a:r>
              <a:rPr lang="en-US" sz="2800" dirty="0"/>
              <a:t>Break large tasks into smaller tasks.</a:t>
            </a:r>
          </a:p>
          <a:p>
            <a:r>
              <a:rPr lang="en-US" sz="2800" dirty="0"/>
              <a:t>Delegate those tasks more suitable for another coworker.</a:t>
            </a:r>
          </a:p>
          <a:p>
            <a:r>
              <a:rPr lang="en-US" sz="2800" dirty="0"/>
              <a:t>Schedule your day/week.  Assign deadlines.</a:t>
            </a:r>
          </a:p>
          <a:p>
            <a:r>
              <a:rPr lang="en-US" sz="2800" dirty="0"/>
              <a:t>Consider when your peak time is to focus and be engaged and plan your most demanding tasks in this time bracket.</a:t>
            </a:r>
          </a:p>
        </p:txBody>
      </p:sp>
    </p:spTree>
    <p:extLst>
      <p:ext uri="{BB962C8B-B14F-4D97-AF65-F5344CB8AC3E}">
        <p14:creationId xmlns:p14="http://schemas.microsoft.com/office/powerpoint/2010/main" val="3874935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4C2DA-61CD-4EE5-A9ED-ACFFE43A9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Steve Jobs wrote: “It’s pretty clear that time is the most precious resource we have.”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3D069-37E7-485D-A6C6-3651E5AAC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only limited time to do our most meaningful work, it’s natural to feel a certain level of anxiety.  But time management isn’t about quelling the fear of wasting time.  It’s about understanding the far reaching benefits of using our time wisely.</a:t>
            </a:r>
          </a:p>
        </p:txBody>
      </p:sp>
    </p:spTree>
    <p:extLst>
      <p:ext uri="{BB962C8B-B14F-4D97-AF65-F5344CB8AC3E}">
        <p14:creationId xmlns:p14="http://schemas.microsoft.com/office/powerpoint/2010/main" val="3777676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BCBA0-4F67-44BC-AEF3-10F365D68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Proper Time Management you: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51315-CB36-4E59-8C3B-7E3B8E2C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4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Feel more in control of your day and less likely to be stressed, overwhelmed or burned out</a:t>
            </a:r>
            <a:r>
              <a:rPr lang="en-US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Become more productive at work and able to disconnect at the end of the day, leading to a better work-life balance.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Are able to stay focused for longer and see positive return on time spent well.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More awareness of time spent on unproductive activities and can build better habits and routines.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Make more time for meaningful work and connect to a larger purpose.</a:t>
            </a:r>
          </a:p>
        </p:txBody>
      </p:sp>
    </p:spTree>
    <p:extLst>
      <p:ext uri="{BB962C8B-B14F-4D97-AF65-F5344CB8AC3E}">
        <p14:creationId xmlns:p14="http://schemas.microsoft.com/office/powerpoint/2010/main" val="2753658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A</a:t>
            </a:r>
            <a:r>
              <a:rPr lang="en-US" b="1" dirty="0">
                <a:solidFill>
                  <a:srgbClr val="FF0000"/>
                </a:solidFill>
              </a:rPr>
              <a:t> Priority Category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Urgent and important tasks.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Support a long term goal.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Support others you work with.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Ask?  What would happen if I didn’t do this today?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Only top priorities get into A category</a:t>
            </a:r>
          </a:p>
        </p:txBody>
      </p:sp>
    </p:spTree>
    <p:extLst>
      <p:ext uri="{BB962C8B-B14F-4D97-AF65-F5344CB8AC3E}">
        <p14:creationId xmlns:p14="http://schemas.microsoft.com/office/powerpoint/2010/main" val="1093754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B0F0"/>
                </a:solidFill>
              </a:rPr>
              <a:t>B</a:t>
            </a:r>
            <a:r>
              <a:rPr lang="en-US" b="1" dirty="0">
                <a:solidFill>
                  <a:srgbClr val="00B0F0"/>
                </a:solidFill>
              </a:rPr>
              <a:t> Priority Category</a:t>
            </a:r>
            <a:endParaRPr lang="en-US" b="1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B0F0"/>
                </a:solidFill>
              </a:rPr>
              <a:t>Important tasks but not a priority.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B0F0"/>
                </a:solidFill>
              </a:rPr>
              <a:t>Mild consequences for not doing this tasks.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B0F0"/>
                </a:solidFill>
              </a:rPr>
              <a:t>Time can elevate to A or drops to C depending on waiting period.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B0F0"/>
                </a:solidFill>
              </a:rPr>
              <a:t>Never do a B task when there is an A task that needs to be finished.</a:t>
            </a:r>
          </a:p>
        </p:txBody>
      </p:sp>
    </p:spTree>
    <p:extLst>
      <p:ext uri="{BB962C8B-B14F-4D97-AF65-F5344CB8AC3E}">
        <p14:creationId xmlns:p14="http://schemas.microsoft.com/office/powerpoint/2010/main" val="3033409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B050"/>
                </a:solidFill>
              </a:rPr>
              <a:t>C</a:t>
            </a:r>
            <a:r>
              <a:rPr lang="en-US" b="1" dirty="0">
                <a:solidFill>
                  <a:srgbClr val="00B050"/>
                </a:solidFill>
              </a:rPr>
              <a:t> Priority Category</a:t>
            </a:r>
            <a:endParaRPr lang="en-US" b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B050"/>
                </a:solidFill>
              </a:rPr>
              <a:t>Not urgent, not important.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B050"/>
                </a:solidFill>
              </a:rPr>
              <a:t>No consequences for not doing this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B050"/>
                </a:solidFill>
              </a:rPr>
              <a:t>Nice to do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Know the expectations and tasks for each job.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Especially if your task affects another coworker’s tasks.  Don’t assume.  Communicate.</a:t>
            </a:r>
          </a:p>
        </p:txBody>
      </p:sp>
    </p:spTree>
    <p:extLst>
      <p:ext uri="{BB962C8B-B14F-4D97-AF65-F5344CB8AC3E}">
        <p14:creationId xmlns:p14="http://schemas.microsoft.com/office/powerpoint/2010/main" val="2327689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58AC7-B0D1-459E-A8BF-BE139B6E1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Benefits of Time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ADCBE-51A2-41E3-8EE5-77EE0BEF4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ability to manage your time effectively is important.  Good time management leads to improved efficiency and productivity, less stress, and more success in life. 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4F148B-FA56-4615-A271-F04A0CA30C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81401" y="3581400"/>
            <a:ext cx="3505200" cy="3276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72CF16-549F-4568-8ECA-31FE606F8AEF}"/>
              </a:ext>
            </a:extLst>
          </p:cNvPr>
          <p:cNvSpPr txBox="1"/>
          <p:nvPr/>
        </p:nvSpPr>
        <p:spPr>
          <a:xfrm>
            <a:off x="3581401" y="6858000"/>
            <a:ext cx="3505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barbara1923.com/2014/09/inspire-4-things-you-thought-were-true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6070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BIG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Have the big picture in sight at all times.</a:t>
            </a:r>
          </a:p>
          <a:p>
            <a:r>
              <a:rPr lang="en-US" sz="2800" dirty="0">
                <a:solidFill>
                  <a:srgbClr val="7030A0"/>
                </a:solidFill>
              </a:rPr>
              <a:t>Know your schedule</a:t>
            </a:r>
          </a:p>
          <a:p>
            <a:r>
              <a:rPr lang="en-US" sz="2800" dirty="0">
                <a:solidFill>
                  <a:srgbClr val="7030A0"/>
                </a:solidFill>
              </a:rPr>
              <a:t>Determine how long it takes you to complete various tasks.</a:t>
            </a:r>
          </a:p>
          <a:p>
            <a:r>
              <a:rPr lang="en-US" sz="2800" dirty="0">
                <a:solidFill>
                  <a:srgbClr val="7030A0"/>
                </a:solidFill>
              </a:rPr>
              <a:t>Plan a balanced schedule which includes fixed tasks and flexible tasks that can be included in your day/week.</a:t>
            </a:r>
          </a:p>
          <a:p>
            <a:r>
              <a:rPr lang="en-US" sz="2800" dirty="0">
                <a:solidFill>
                  <a:srgbClr val="7030A0"/>
                </a:solidFill>
              </a:rPr>
              <a:t>Identify odd hours and small amounts of time that you can use to complete tasks.</a:t>
            </a:r>
          </a:p>
          <a:p>
            <a:r>
              <a:rPr lang="en-US" sz="2800" dirty="0">
                <a:solidFill>
                  <a:srgbClr val="7030A0"/>
                </a:solidFill>
              </a:rPr>
              <a:t>Take your breaks and lunch hour.  It helps revitalize your brain and energy.</a:t>
            </a:r>
          </a:p>
          <a:p>
            <a:r>
              <a:rPr lang="en-US" sz="2800" dirty="0">
                <a:solidFill>
                  <a:srgbClr val="7030A0"/>
                </a:solidFill>
              </a:rPr>
              <a:t>Keep your plan visible and accessible.</a:t>
            </a:r>
          </a:p>
        </p:txBody>
      </p:sp>
    </p:spTree>
    <p:extLst>
      <p:ext uri="{BB962C8B-B14F-4D97-AF65-F5344CB8AC3E}">
        <p14:creationId xmlns:p14="http://schemas.microsoft.com/office/powerpoint/2010/main" val="552871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Paperwork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desk organized, focus on one thing at a time.  Clutter leads to thrashing which leads to lost time.</a:t>
            </a:r>
          </a:p>
          <a:p>
            <a:r>
              <a:rPr lang="en-US" dirty="0"/>
              <a:t>Have a good file system.</a:t>
            </a:r>
          </a:p>
          <a:p>
            <a:r>
              <a:rPr lang="en-US" dirty="0"/>
              <a:t>Touch each piece of paper once.</a:t>
            </a:r>
          </a:p>
          <a:p>
            <a:r>
              <a:rPr lang="en-US" dirty="0"/>
              <a:t>Touch each piece of email once, this is not your “to-do” list.</a:t>
            </a:r>
          </a:p>
        </p:txBody>
      </p:sp>
    </p:spTree>
    <p:extLst>
      <p:ext uri="{BB962C8B-B14F-4D97-AF65-F5344CB8AC3E}">
        <p14:creationId xmlns:p14="http://schemas.microsoft.com/office/powerpoint/2010/main" val="1679487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Overcoming Procrastination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Recognize how you procrastinate.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Evaluate reasons for doing this.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Take counter-measures against procrastination.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Use a to-do list.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Break large tasks into smaller parts.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Schedule specific times to do things you are most likely to put off.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Address reasons (e.g., don’t like to do, hard to start, fear of failure, lack of information, etc.)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Reward yourself for starting and finishing.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Create the right environment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Set up the task first.                              It’s OK that you can’t do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Post deadlines to guide you.                   everything perfectly.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Do the fun stuff first.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Start somewhere ----anywhere</a:t>
            </a:r>
          </a:p>
        </p:txBody>
      </p:sp>
    </p:spTree>
    <p:extLst>
      <p:ext uri="{BB962C8B-B14F-4D97-AF65-F5344CB8AC3E}">
        <p14:creationId xmlns:p14="http://schemas.microsoft.com/office/powerpoint/2010/main" val="387017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Perfectionism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Do you tend to be a perfectionistic person?</a:t>
            </a:r>
          </a:p>
          <a:p>
            <a:r>
              <a:rPr lang="en-US" sz="2800" dirty="0"/>
              <a:t>Take a look at how you spend your time.</a:t>
            </a:r>
          </a:p>
          <a:p>
            <a:r>
              <a:rPr lang="en-US" sz="2800" dirty="0"/>
              <a:t>What is your self-talk, analyze and reframe it.</a:t>
            </a:r>
          </a:p>
          <a:p>
            <a:r>
              <a:rPr lang="en-US" sz="2800" dirty="0"/>
              <a:t>Big picture – focus on it, what needs to happen and when.</a:t>
            </a:r>
          </a:p>
          <a:p>
            <a:r>
              <a:rPr lang="en-US" sz="2800" dirty="0"/>
              <a:t>What really needs to happen now, today, tomorrow by Friday?</a:t>
            </a:r>
          </a:p>
          <a:p>
            <a:r>
              <a:rPr lang="en-US" sz="2800" dirty="0"/>
              <a:t>Maintain high and attainable standards.</a:t>
            </a:r>
          </a:p>
          <a:p>
            <a:r>
              <a:rPr lang="en-US" sz="2800" dirty="0"/>
              <a:t>Be realistic about what you can accomplish.</a:t>
            </a:r>
          </a:p>
          <a:p>
            <a:r>
              <a:rPr lang="en-US" sz="2800" dirty="0"/>
              <a:t>Don’t throw work away but how can you adjust it fit in an attainable framework.</a:t>
            </a:r>
          </a:p>
          <a:p>
            <a:r>
              <a:rPr lang="en-US" sz="2800" dirty="0"/>
              <a:t>Seek help when you need it or feel stuck.</a:t>
            </a:r>
          </a:p>
        </p:txBody>
      </p:sp>
    </p:spTree>
    <p:extLst>
      <p:ext uri="{BB962C8B-B14F-4D97-AF65-F5344CB8AC3E}">
        <p14:creationId xmlns:p14="http://schemas.microsoft.com/office/powerpoint/2010/main" val="2817836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Disruptions (ugh)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Disruptions are often urgent to the one presenting them but may not be so important to you.</a:t>
            </a:r>
          </a:p>
          <a:p>
            <a:r>
              <a:rPr lang="en-US" sz="2800" dirty="0"/>
              <a:t>Identify recurring interruptions and distractions.  (keep a log)</a:t>
            </a:r>
          </a:p>
          <a:p>
            <a:r>
              <a:rPr lang="en-US" sz="2800" dirty="0"/>
              <a:t>Learn to say no.  Be polite, professional, respectful and assertive.</a:t>
            </a:r>
          </a:p>
          <a:p>
            <a:r>
              <a:rPr lang="en-US" sz="2800" dirty="0"/>
              <a:t>Establish times that you are available/not available.</a:t>
            </a:r>
          </a:p>
          <a:p>
            <a:r>
              <a:rPr lang="en-US" sz="2800" dirty="0"/>
              <a:t>Set limits with necessary interruptions.  </a:t>
            </a:r>
          </a:p>
          <a:p>
            <a:r>
              <a:rPr lang="en-US" sz="2800" dirty="0"/>
              <a:t>Develop phrases that deflect the “got a minute” intrusion to another time.</a:t>
            </a:r>
          </a:p>
          <a:p>
            <a:r>
              <a:rPr lang="en-US" sz="2800" dirty="0"/>
              <a:t>Used “modified” open door policy.</a:t>
            </a:r>
          </a:p>
          <a:p>
            <a:r>
              <a:rPr lang="en-US" sz="2800" dirty="0"/>
              <a:t>Consider working in other locations sometimes.</a:t>
            </a:r>
          </a:p>
        </p:txBody>
      </p:sp>
    </p:spTree>
    <p:extLst>
      <p:ext uri="{BB962C8B-B14F-4D97-AF65-F5344CB8AC3E}">
        <p14:creationId xmlns:p14="http://schemas.microsoft.com/office/powerpoint/2010/main" val="2571863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sz="2800" dirty="0"/>
              <a:t>Configure your office so your desk faces the door.</a:t>
            </a:r>
          </a:p>
          <a:p>
            <a:r>
              <a:rPr lang="en-US" sz="2800" dirty="0"/>
              <a:t>Stand up on the entry of intrusive visitors.</a:t>
            </a:r>
          </a:p>
          <a:p>
            <a:r>
              <a:rPr lang="en-US" sz="2800" dirty="0"/>
              <a:t>Schedule meetings in other people’s office/space.</a:t>
            </a:r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b="1" u="sng" dirty="0"/>
              <a:t>Telephone Tips</a:t>
            </a:r>
          </a:p>
          <a:p>
            <a:r>
              <a:rPr lang="en-US" sz="2800" dirty="0"/>
              <a:t>Keep calls short; stand during call.</a:t>
            </a:r>
          </a:p>
          <a:p>
            <a:r>
              <a:rPr lang="en-US" sz="2800" dirty="0"/>
              <a:t>Start by announcing goals for the call.</a:t>
            </a:r>
          </a:p>
          <a:p>
            <a:r>
              <a:rPr lang="en-US" sz="2800" dirty="0"/>
              <a:t>Don’t put your feet up.</a:t>
            </a:r>
          </a:p>
          <a:p>
            <a:r>
              <a:rPr lang="en-US" sz="2800" dirty="0"/>
              <a:t>Have something in view that you’re waiting to get to next.</a:t>
            </a:r>
          </a:p>
        </p:txBody>
      </p:sp>
    </p:spTree>
    <p:extLst>
      <p:ext uri="{BB962C8B-B14F-4D97-AF65-F5344CB8AC3E}">
        <p14:creationId xmlns:p14="http://schemas.microsoft.com/office/powerpoint/2010/main" val="4111568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i="1" dirty="0"/>
              <a:t>Avoid taking on too much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sz="2800" dirty="0"/>
              <a:t>Learn to set limits and say no “thank you.”</a:t>
            </a:r>
          </a:p>
          <a:p>
            <a:r>
              <a:rPr lang="en-US" sz="2800" dirty="0"/>
              <a:t>Learn to delegate, share work and let others help.</a:t>
            </a:r>
          </a:p>
          <a:p>
            <a:r>
              <a:rPr lang="en-US" sz="2800" dirty="0"/>
              <a:t>You don’t find time for important things, you make it.</a:t>
            </a:r>
          </a:p>
          <a:p>
            <a:r>
              <a:rPr lang="en-US" sz="2800" dirty="0"/>
              <a:t>Everything you do is an opportunity cost or benefit.</a:t>
            </a:r>
          </a:p>
          <a:p>
            <a:r>
              <a:rPr lang="en-US" sz="2800" dirty="0"/>
              <a:t>Find your dead time and schedule meetings, phone calls or other mundane stuff you need to do.</a:t>
            </a:r>
          </a:p>
          <a:p>
            <a:r>
              <a:rPr lang="en-US" sz="2800" dirty="0"/>
              <a:t>Use automatic systems when possible.</a:t>
            </a:r>
          </a:p>
          <a:p>
            <a:r>
              <a:rPr lang="en-US" sz="2800" dirty="0"/>
              <a:t>Get enough rest, eat well, exercise, destress regularly.</a:t>
            </a:r>
          </a:p>
          <a:p>
            <a:r>
              <a:rPr lang="en-US" sz="2800" dirty="0"/>
              <a:t>Ask for advice when you need to.</a:t>
            </a:r>
          </a:p>
        </p:txBody>
      </p:sp>
    </p:spTree>
    <p:extLst>
      <p:ext uri="{BB962C8B-B14F-4D97-AF65-F5344CB8AC3E}">
        <p14:creationId xmlns:p14="http://schemas.microsoft.com/office/powerpoint/2010/main" val="2541711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Make a Plan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/>
          <a:lstStyle/>
          <a:p>
            <a:r>
              <a:rPr lang="en-US" sz="2800" dirty="0"/>
              <a:t>Plan your work then work your plan.</a:t>
            </a:r>
          </a:p>
          <a:p>
            <a:r>
              <a:rPr lang="en-US" sz="2800" dirty="0"/>
              <a:t>Managing your time increases your success.</a:t>
            </a:r>
          </a:p>
          <a:p>
            <a:r>
              <a:rPr lang="en-US" sz="2800" dirty="0"/>
              <a:t>Managing your time reduces your stress</a:t>
            </a:r>
          </a:p>
          <a:p>
            <a:r>
              <a:rPr lang="en-US" sz="2800" dirty="0"/>
              <a:t>Managing your time well enhances work-life balance.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06889"/>
            <a:ext cx="4953000" cy="410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314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BED68B70-52AE-40AA-9488-F45B18D15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THE END</a:t>
            </a:r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4E089D37-8A44-4033-BBA5-DCFE1D7BD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" y="1447800"/>
            <a:ext cx="7848600" cy="4572000"/>
          </a:xfr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5466C3C-12FC-4086-A18D-BCADB2D7D6DF}"/>
              </a:ext>
            </a:extLst>
          </p:cNvPr>
          <p:cNvSpPr txBox="1"/>
          <p:nvPr/>
        </p:nvSpPr>
        <p:spPr>
          <a:xfrm>
            <a:off x="838200" y="4720431"/>
            <a:ext cx="762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flickr.com/photos/tyger_lyllie/184822340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5909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Time Wasting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92500"/>
          </a:bodyPr>
          <a:lstStyle/>
          <a:p>
            <a:r>
              <a:rPr lang="en-US" dirty="0"/>
              <a:t>People waste about 2 hours per day.</a:t>
            </a:r>
          </a:p>
          <a:p>
            <a:pPr marL="0" indent="0">
              <a:buNone/>
            </a:pPr>
            <a:r>
              <a:rPr lang="en-US" dirty="0"/>
              <a:t>Signs of time wasting:</a:t>
            </a:r>
          </a:p>
          <a:p>
            <a:r>
              <a:rPr lang="en-US" dirty="0"/>
              <a:t>Can’t find things.</a:t>
            </a:r>
          </a:p>
          <a:p>
            <a:r>
              <a:rPr lang="en-US" dirty="0"/>
              <a:t>Messy desk, clutter, disorganized.</a:t>
            </a:r>
          </a:p>
          <a:p>
            <a:r>
              <a:rPr lang="en-US" dirty="0"/>
              <a:t>Missed appointments, need to reschedule them or unprepared for meetings.</a:t>
            </a:r>
          </a:p>
          <a:p>
            <a:r>
              <a:rPr lang="en-US" dirty="0"/>
              <a:t>Volunteer to do things other people should do.</a:t>
            </a:r>
          </a:p>
          <a:p>
            <a:r>
              <a:rPr lang="en-US" dirty="0"/>
              <a:t>Tired/unable to concentrate</a:t>
            </a:r>
          </a:p>
          <a:p>
            <a:r>
              <a:rPr lang="en-US" dirty="0"/>
              <a:t>Distractions (seen and unseen) that are eating up your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938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Causes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causes stress?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Internal sources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External sources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STRESSFUL FOR YOU?</a:t>
            </a:r>
          </a:p>
        </p:txBody>
      </p:sp>
    </p:spTree>
    <p:extLst>
      <p:ext uri="{BB962C8B-B14F-4D97-AF65-F5344CB8AC3E}">
        <p14:creationId xmlns:p14="http://schemas.microsoft.com/office/powerpoint/2010/main" val="663827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/>
              <a:t>Effects of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u="sng" dirty="0"/>
          </a:p>
          <a:p>
            <a:pPr marL="0" indent="0">
              <a:buNone/>
            </a:pPr>
            <a:r>
              <a:rPr lang="en-US" sz="2800" b="1" u="sng" dirty="0"/>
              <a:t>Cognitive Symptoms</a:t>
            </a:r>
          </a:p>
          <a:p>
            <a:r>
              <a:rPr lang="en-US" sz="2800" dirty="0"/>
              <a:t>Memory problems</a:t>
            </a:r>
          </a:p>
          <a:p>
            <a:r>
              <a:rPr lang="en-US" sz="2800" dirty="0"/>
              <a:t>Inability to concentrate</a:t>
            </a:r>
          </a:p>
          <a:p>
            <a:r>
              <a:rPr lang="en-US" sz="2800" dirty="0"/>
              <a:t>Poor judgment</a:t>
            </a:r>
          </a:p>
          <a:p>
            <a:r>
              <a:rPr lang="en-US" sz="2800" dirty="0"/>
              <a:t>Seeing only the negative</a:t>
            </a:r>
          </a:p>
          <a:p>
            <a:r>
              <a:rPr lang="en-US" sz="2800" dirty="0"/>
              <a:t>Anxious or racing thoughts</a:t>
            </a:r>
          </a:p>
          <a:p>
            <a:r>
              <a:rPr lang="en-US" sz="2800" dirty="0"/>
              <a:t>Constant worrying</a:t>
            </a:r>
            <a:endParaRPr lang="en-US" sz="2800" b="1" u="sng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6305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u="sng" dirty="0"/>
              <a:t>Emotional</a:t>
            </a:r>
            <a:r>
              <a:rPr lang="en-US" b="1" u="sng" dirty="0"/>
              <a:t> </a:t>
            </a:r>
            <a:r>
              <a:rPr lang="en-US" sz="2800" b="1" u="sng" dirty="0"/>
              <a:t>Symptoms</a:t>
            </a:r>
          </a:p>
          <a:p>
            <a:r>
              <a:rPr lang="en-US" sz="2800" dirty="0"/>
              <a:t>Moodiness</a:t>
            </a:r>
          </a:p>
          <a:p>
            <a:r>
              <a:rPr lang="en-US" sz="2800" dirty="0"/>
              <a:t>Irritability or short temper</a:t>
            </a:r>
          </a:p>
          <a:p>
            <a:r>
              <a:rPr lang="en-US" sz="2800" dirty="0"/>
              <a:t>Agitation or inability to relax</a:t>
            </a:r>
          </a:p>
          <a:p>
            <a:r>
              <a:rPr lang="en-US" sz="2800" dirty="0"/>
              <a:t>Feeling overwhelmed</a:t>
            </a:r>
          </a:p>
          <a:p>
            <a:r>
              <a:rPr lang="en-US" sz="2800" dirty="0"/>
              <a:t>Sense of loneliness and isolation</a:t>
            </a:r>
          </a:p>
          <a:p>
            <a:r>
              <a:rPr lang="en-US" sz="2800" dirty="0"/>
              <a:t>Depression or general unhappiness</a:t>
            </a:r>
          </a:p>
          <a:p>
            <a:pPr marL="0" indent="0">
              <a:buNone/>
            </a:pPr>
            <a:r>
              <a:rPr lang="en-US" sz="2800" b="1" u="sng" dirty="0"/>
              <a:t>Physical Symptoms</a:t>
            </a:r>
          </a:p>
          <a:p>
            <a:r>
              <a:rPr lang="en-US" sz="2800" dirty="0"/>
              <a:t>Aches and pains</a:t>
            </a:r>
          </a:p>
          <a:p>
            <a:r>
              <a:rPr lang="en-US" sz="2800" dirty="0"/>
              <a:t>Diarrhea or constipation</a:t>
            </a:r>
          </a:p>
          <a:p>
            <a:r>
              <a:rPr lang="en-US" sz="2800" dirty="0"/>
              <a:t>Nausea and or dizziness</a:t>
            </a:r>
          </a:p>
          <a:p>
            <a:r>
              <a:rPr lang="en-US" sz="2800" dirty="0"/>
              <a:t>Chest pain and or rapid heartbeat</a:t>
            </a:r>
          </a:p>
          <a:p>
            <a:r>
              <a:rPr lang="en-US" sz="2800" dirty="0"/>
              <a:t>Frequent colds</a:t>
            </a:r>
          </a:p>
          <a:p>
            <a:pPr marL="0" indent="0"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174081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Physical symptoms continued</a:t>
            </a:r>
          </a:p>
          <a:p>
            <a:r>
              <a:rPr lang="en-US" sz="2800" dirty="0"/>
              <a:t>Eating more or less</a:t>
            </a:r>
          </a:p>
          <a:p>
            <a:r>
              <a:rPr lang="en-US" sz="2800" dirty="0"/>
              <a:t>Sleeping too much or too little</a:t>
            </a:r>
          </a:p>
          <a:p>
            <a:r>
              <a:rPr lang="en-US" sz="2800" dirty="0"/>
              <a:t>Isolating yourself from others</a:t>
            </a:r>
          </a:p>
          <a:p>
            <a:r>
              <a:rPr lang="en-US" sz="2800" dirty="0"/>
              <a:t>Procrastinating or neglecting responsibilities</a:t>
            </a:r>
          </a:p>
          <a:p>
            <a:r>
              <a:rPr lang="en-US" sz="2800" dirty="0"/>
              <a:t>Using alcohol, cigarettes, or drugs to relax</a:t>
            </a:r>
          </a:p>
          <a:p>
            <a:r>
              <a:rPr lang="en-US" sz="2800" dirty="0"/>
              <a:t>Nervous habits (e.g., nail biting, pacing)</a:t>
            </a:r>
          </a:p>
        </p:txBody>
      </p:sp>
    </p:spTree>
    <p:extLst>
      <p:ext uri="{BB962C8B-B14F-4D97-AF65-F5344CB8AC3E}">
        <p14:creationId xmlns:p14="http://schemas.microsoft.com/office/powerpoint/2010/main" val="3969263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Reduce your stress through: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dirty="0"/>
              <a:t>Time management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dirty="0"/>
              <a:t>Organization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dirty="0"/>
              <a:t> Delegation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86201"/>
            <a:ext cx="5410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063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Time Management works when: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YOU CAN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problems and set goals.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Prioritize wisely.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Organize yourself and develop solutions.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Agree and commit to change.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Plan ahead.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Arrange support within the team and from managers.</a:t>
            </a:r>
          </a:p>
        </p:txBody>
      </p:sp>
    </p:spTree>
    <p:extLst>
      <p:ext uri="{BB962C8B-B14F-4D97-AF65-F5344CB8AC3E}">
        <p14:creationId xmlns:p14="http://schemas.microsoft.com/office/powerpoint/2010/main" val="3520931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1449</Words>
  <Application>Microsoft Office PowerPoint</Application>
  <PresentationFormat>On-screen Show (4:3)</PresentationFormat>
  <Paragraphs>194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Courier New</vt:lpstr>
      <vt:lpstr>Wingdings</vt:lpstr>
      <vt:lpstr>Office Theme</vt:lpstr>
      <vt:lpstr>TIME MANAGEMENT</vt:lpstr>
      <vt:lpstr>Benefits of Time Management</vt:lpstr>
      <vt:lpstr>Time Wasting</vt:lpstr>
      <vt:lpstr>What Causes Stress</vt:lpstr>
      <vt:lpstr>Effects of Stress</vt:lpstr>
      <vt:lpstr>PowerPoint Presentation</vt:lpstr>
      <vt:lpstr>PowerPoint Presentation</vt:lpstr>
      <vt:lpstr>Stress Reduction</vt:lpstr>
      <vt:lpstr>Time Management works when:</vt:lpstr>
      <vt:lpstr>What can stop you?</vt:lpstr>
      <vt:lpstr>Goals, Priorities and Planning</vt:lpstr>
      <vt:lpstr>Organizing: The to-do list</vt:lpstr>
      <vt:lpstr>Optimize your work environment</vt:lpstr>
      <vt:lpstr>PRIORITIZING A     B    C</vt:lpstr>
      <vt:lpstr>Steve Jobs wrote: “It’s pretty clear that time is the most precious resource we have.”</vt:lpstr>
      <vt:lpstr>Proper Time Management you:</vt:lpstr>
      <vt:lpstr>A Priority Category</vt:lpstr>
      <vt:lpstr>B Priority Category</vt:lpstr>
      <vt:lpstr>C Priority Category</vt:lpstr>
      <vt:lpstr>BIG PICTURE</vt:lpstr>
      <vt:lpstr>Paperwork</vt:lpstr>
      <vt:lpstr>Overcoming Procrastination</vt:lpstr>
      <vt:lpstr>Perfectionism</vt:lpstr>
      <vt:lpstr>Disruptions (ugh)</vt:lpstr>
      <vt:lpstr>PowerPoint Presentation</vt:lpstr>
      <vt:lpstr>Avoid taking on too much</vt:lpstr>
      <vt:lpstr>Make a Plan today</vt:lpstr>
      <vt:lpstr>THE END</vt:lpstr>
    </vt:vector>
  </TitlesOfParts>
  <Company>Catholic Human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MANAGEMENT</dc:title>
  <dc:creator>Cheryl Rogers</dc:creator>
  <cp:lastModifiedBy>Abria Morrow</cp:lastModifiedBy>
  <cp:revision>35</cp:revision>
  <cp:lastPrinted>2021-10-06T17:29:47Z</cp:lastPrinted>
  <dcterms:created xsi:type="dcterms:W3CDTF">2018-09-25T20:33:11Z</dcterms:created>
  <dcterms:modified xsi:type="dcterms:W3CDTF">2021-10-14T12:47:44Z</dcterms:modified>
</cp:coreProperties>
</file>